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20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9"/>
    <p:restoredTop sz="94668"/>
  </p:normalViewPr>
  <p:slideViewPr>
    <p:cSldViewPr snapToGrid="0">
      <p:cViewPr varScale="1">
        <p:scale>
          <a:sx n="209" d="100"/>
          <a:sy n="209" d="100"/>
        </p:scale>
        <p:origin x="21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7E329CF-75E4-8E9A-0622-552193EA2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83DA0A7-B75A-F05C-8EC5-9FE0CFCCD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0621899-A012-876F-DD7B-A9524026A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1B38A-7AC5-9A26-FACE-A9ABC418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E08E8B-8C69-D7EB-4ACB-3E8CEB96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504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30D4C0-30E2-4F18-BB61-F7C7BB25A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5B9B10-377B-35DB-34F8-6BCA14435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697677-15EB-2F07-FEB1-668EFFCE8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2D2EFAF-94F4-32BE-7E02-BFA607DF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1CC139-1454-7B80-A47D-F78A7237B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413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540FD0-DFB3-0D1D-59DA-DDAD26F3A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96A862-2D47-989B-88BD-773978924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E83077C-EB54-8FF9-8863-15325FDFE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1CF48D2-2750-23D7-8C44-2B218823E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7ED7C66-AE03-3A88-F01B-3DD1FDD1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893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39153A-335C-E7D6-F02F-D565C366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4D4B9C-5B08-3D33-2407-4D3739B49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68FDBE-8125-056D-754B-27FA33743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A3DB4CC-F8BF-1433-9C50-675E87545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108EA1E-3D1F-3F11-3F56-298A6AAD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53C1508-CFFC-DD94-BD90-79D975F5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25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EA17D3-36C0-C999-38C8-71862662D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C10903-F809-FC33-25AC-2D47EFBA6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2B96102-156F-D4FB-8D1F-98E07C8CD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9EEAA19-87FF-EEF1-212C-D176BB7B3C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BA7B47C-1591-49C7-8349-FEE41EF2E9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017F6C0-D55C-A6FA-EE6E-49A8043CC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9AE80D7-FB3C-D05C-8D2A-8F58156B6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D8EF98F-0415-747B-57FC-77ED267A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50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1E2D06-FE7A-F72F-5E3E-9B9400AD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B35E9F7-550E-58A8-AD2D-268A4DF92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778C737-9919-8438-A992-9BF8A9F5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0CA96C5-61D8-4A63-FFA0-E715B0BC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206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7BA8FAF-4EDD-F8AB-36AF-117A74F6E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55E4D39-F4E8-6FFA-0DE1-D8390982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514DD68-79AC-AC0A-FB5C-574E09F5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881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5F0A1C-5FDC-0026-39EF-3BD06429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525FB7-5B9E-53EE-F02F-6B19983BD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CB0AB5F-FEA1-F5D4-8D86-4789F5EF7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59AB25F-814C-1C73-FDF9-0CEBBC6CF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A44A322-1EAE-1C9C-6049-571625A27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C49C6A4-FB10-F232-E4E7-8F4C258C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520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CBAD1F-D045-A0E7-CD9D-781D1D0CA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A539A47-7531-6FC8-7CBC-EA9E5A42E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62F5713-9691-69E4-BA1C-18A1EDA33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11E33A9-E3E2-7207-1FDC-37B2C73F5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B56E579-F11E-FEC5-A431-822041E4B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47ACB9F-1030-54E0-5979-2039BFE8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678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DA984C-A6E9-DD0F-B51F-C714747F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6505747-8E30-2EDD-DB4E-655768CB8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132F90-0454-9B12-89AC-DD057809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96B29FC-611F-01EB-3C42-05B938C7F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C0C94C-DEF2-CDA6-0E2B-EF552984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3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78A7C74-DCE1-BBC3-639B-4B31931F1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3D2AD92-92C0-CF38-CE7B-3476477C2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F9F83A2-CEFD-D3B2-A3DA-44B12033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A3C341-5F56-E3C3-8FD6-42A455DA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980D3BA-91EB-5F32-D047-28BBEBB80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247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E0108B3-B536-E2E0-59BA-ECE16939F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C730CC-98EA-8DCB-519C-68DF4735D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16C9D56-7648-28CF-52B1-EE7367078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F1D73-7CA8-7C40-A3C5-2594F3D6CB5A}" type="datetimeFigureOut">
              <a:rPr lang="tr-TR" smtClean="0"/>
              <a:t>3.10.2026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BAF1A2-4F6E-2D89-FEDE-EEB7B4FF75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2AD055-DAE4-7890-E83B-B7777EFBB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F21B1-E4F6-B440-A8D4-02D3520F60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386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2E150484-2C27-DC19-6614-9A9E3C61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9247"/>
            <a:ext cx="12191998" cy="6864625"/>
          </a:xfrm>
          <a:prstGeom prst="rect">
            <a:avLst/>
          </a:prstGeom>
        </p:spPr>
      </p:pic>
      <p:sp>
        <p:nvSpPr>
          <p:cNvPr id="9" name="Alt Başlık 2">
            <a:extLst>
              <a:ext uri="{FF2B5EF4-FFF2-40B4-BE49-F238E27FC236}">
                <a16:creationId xmlns:a16="http://schemas.microsoft.com/office/drawing/2014/main" id="{6A2ED180-4D34-154F-A7D5-180355643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3148399"/>
            <a:ext cx="5626608" cy="1655762"/>
          </a:xfrm>
          <a:solidFill>
            <a:schemeClr val="bg1">
              <a:lumMod val="75000"/>
              <a:alpha val="70383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Speech </a:t>
            </a:r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0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673D732C-73DD-0215-833F-8108F0AC2A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699"/>
          <a:stretch>
            <a:fillRect/>
          </a:stretch>
        </p:blipFill>
        <p:spPr>
          <a:xfrm>
            <a:off x="11768" y="5191432"/>
            <a:ext cx="12180232" cy="166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89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</Words>
  <Application>Microsoft Macintosh PowerPoint</Application>
  <PresentationFormat>Geniş ekran</PresentationFormat>
  <Paragraphs>3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percin -</dc:creator>
  <cp:lastModifiedBy>Microsoft Office User</cp:lastModifiedBy>
  <cp:revision>13</cp:revision>
  <dcterms:created xsi:type="dcterms:W3CDTF">2024-08-22T08:36:10Z</dcterms:created>
  <dcterms:modified xsi:type="dcterms:W3CDTF">2026-10-03T05:24:58Z</dcterms:modified>
</cp:coreProperties>
</file>